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</p:sldIdLst>
  <p:sldSz cx="10691813" cy="7559675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23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F3B4D9-2EC8-934B-B515-F0DC1595372D}" v="1" dt="2024-02-02T09:00:31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2" autoAdjust="0"/>
    <p:restoredTop sz="95846"/>
  </p:normalViewPr>
  <p:slideViewPr>
    <p:cSldViewPr snapToGrid="0">
      <p:cViewPr varScale="1">
        <p:scale>
          <a:sx n="97" d="100"/>
          <a:sy n="97" d="100"/>
        </p:scale>
        <p:origin x="288" y="2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ka  Jörgensen Gustafsson" userId="854dd52b-b895-4145-affb-61e644c9fe72" providerId="ADAL" clId="{1FC933C3-5F4B-6D49-A8A8-EF1EC6DA4EBF}"/>
    <pc:docChg chg="modSld">
      <pc:chgData name="Rebecka  Jörgensen Gustafsson" userId="854dd52b-b895-4145-affb-61e644c9fe72" providerId="ADAL" clId="{1FC933C3-5F4B-6D49-A8A8-EF1EC6DA4EBF}" dt="2023-11-23T09:03:44.631" v="0" actId="1076"/>
      <pc:docMkLst>
        <pc:docMk/>
      </pc:docMkLst>
      <pc:sldChg chg="modSp mod">
        <pc:chgData name="Rebecka  Jörgensen Gustafsson" userId="854dd52b-b895-4145-affb-61e644c9fe72" providerId="ADAL" clId="{1FC933C3-5F4B-6D49-A8A8-EF1EC6DA4EBF}" dt="2023-11-23T09:03:44.631" v="0" actId="1076"/>
        <pc:sldMkLst>
          <pc:docMk/>
          <pc:sldMk cId="2661796933" sldId="275"/>
        </pc:sldMkLst>
        <pc:picChg chg="mod">
          <ac:chgData name="Rebecka  Jörgensen Gustafsson" userId="854dd52b-b895-4145-affb-61e644c9fe72" providerId="ADAL" clId="{1FC933C3-5F4B-6D49-A8A8-EF1EC6DA4EBF}" dt="2023-11-23T09:03:44.631" v="0" actId="1076"/>
          <ac:picMkLst>
            <pc:docMk/>
            <pc:sldMk cId="2661796933" sldId="275"/>
            <ac:picMk id="5" creationId="{6B190E62-7155-9AA0-AB30-3583C11443E9}"/>
          </ac:picMkLst>
        </pc:picChg>
      </pc:sldChg>
    </pc:docChg>
  </pc:docChgLst>
  <pc:docChgLst>
    <pc:chgData name="Rebecka  Jörgensen Gustafsson" userId="854dd52b-b895-4145-affb-61e644c9fe72" providerId="ADAL" clId="{B3F3B4D9-2EC8-934B-B515-F0DC1595372D}"/>
    <pc:docChg chg="modSld">
      <pc:chgData name="Rebecka  Jörgensen Gustafsson" userId="854dd52b-b895-4145-affb-61e644c9fe72" providerId="ADAL" clId="{B3F3B4D9-2EC8-934B-B515-F0DC1595372D}" dt="2024-02-02T09:00:33.494" v="5" actId="1035"/>
      <pc:docMkLst>
        <pc:docMk/>
      </pc:docMkLst>
      <pc:sldChg chg="addSp modSp mod">
        <pc:chgData name="Rebecka  Jörgensen Gustafsson" userId="854dd52b-b895-4145-affb-61e644c9fe72" providerId="ADAL" clId="{B3F3B4D9-2EC8-934B-B515-F0DC1595372D}" dt="2024-02-02T09:00:33.494" v="5" actId="1035"/>
        <pc:sldMkLst>
          <pc:docMk/>
          <pc:sldMk cId="3753289977" sldId="277"/>
        </pc:sldMkLst>
        <pc:picChg chg="add mod">
          <ac:chgData name="Rebecka  Jörgensen Gustafsson" userId="854dd52b-b895-4145-affb-61e644c9fe72" providerId="ADAL" clId="{B3F3B4D9-2EC8-934B-B515-F0DC1595372D}" dt="2024-02-02T09:00:33.494" v="5" actId="1035"/>
          <ac:picMkLst>
            <pc:docMk/>
            <pc:sldMk cId="3753289977" sldId="277"/>
            <ac:picMk id="2" creationId="{BEC4D3EA-3A0E-694E-9369-0AFF190CCA2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E4CB-2AD7-4C99-91E3-EFC20C7A7E85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7C044-BD2B-4523-86F5-D033106A3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2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E4CB-2AD7-4C99-91E3-EFC20C7A7E85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7C044-BD2B-4523-86F5-D033106A3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21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E4CB-2AD7-4C99-91E3-EFC20C7A7E85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7C044-BD2B-4523-86F5-D033106A3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54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E4CB-2AD7-4C99-91E3-EFC20C7A7E85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7C044-BD2B-4523-86F5-D033106A3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68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E4CB-2AD7-4C99-91E3-EFC20C7A7E85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7C044-BD2B-4523-86F5-D033106A3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21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E4CB-2AD7-4C99-91E3-EFC20C7A7E85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7C044-BD2B-4523-86F5-D033106A3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98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E4CB-2AD7-4C99-91E3-EFC20C7A7E85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7C044-BD2B-4523-86F5-D033106A3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812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E4CB-2AD7-4C99-91E3-EFC20C7A7E85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7C044-BD2B-4523-86F5-D033106A3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921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E4CB-2AD7-4C99-91E3-EFC20C7A7E85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7C044-BD2B-4523-86F5-D033106A3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96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E4CB-2AD7-4C99-91E3-EFC20C7A7E85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7C044-BD2B-4523-86F5-D033106A3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8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E4CB-2AD7-4C99-91E3-EFC20C7A7E85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7C044-BD2B-4523-86F5-D033106A3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6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FE4CB-2AD7-4C99-91E3-EFC20C7A7E85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7C044-BD2B-4523-86F5-D033106A3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49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skärmbild, grafisk design, Varumärke&#10;&#10;Automatiskt genererad beskrivning">
            <a:extLst>
              <a:ext uri="{FF2B5EF4-FFF2-40B4-BE49-F238E27FC236}">
                <a16:creationId xmlns:a16="http://schemas.microsoft.com/office/drawing/2014/main" id="{3618FB48-23BE-AF8C-1992-854988CD4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77" y="-48254"/>
            <a:ext cx="10796316" cy="763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92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Internetreklam, Webbplats&#10;&#10;Automatiskt genererad beskrivning">
            <a:extLst>
              <a:ext uri="{FF2B5EF4-FFF2-40B4-BE49-F238E27FC236}">
                <a16:creationId xmlns:a16="http://schemas.microsoft.com/office/drawing/2014/main" id="{888B9E1F-7E13-ED68-788D-0630E6CCD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754" y="-130634"/>
            <a:ext cx="10894422" cy="770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41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skärmbild, Webbplats, design&#10;&#10;Automatiskt genererad beskrivning">
            <a:extLst>
              <a:ext uri="{FF2B5EF4-FFF2-40B4-BE49-F238E27FC236}">
                <a16:creationId xmlns:a16="http://schemas.microsoft.com/office/drawing/2014/main" id="{6B190E62-7155-9AA0-AB30-3583C1144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13"/>
            <a:ext cx="10783253" cy="762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96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person, Webbplats&#10;&#10;Automatiskt genererad beskrivning">
            <a:extLst>
              <a:ext uri="{FF2B5EF4-FFF2-40B4-BE49-F238E27FC236}">
                <a16:creationId xmlns:a16="http://schemas.microsoft.com/office/drawing/2014/main" id="{4B11762E-5E47-0DBA-5332-789633E93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77" y="-38531"/>
            <a:ext cx="10783253" cy="762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76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Webbplats, Internetreklam&#10;&#10;Automatiskt genererad beskrivning">
            <a:extLst>
              <a:ext uri="{FF2B5EF4-FFF2-40B4-BE49-F238E27FC236}">
                <a16:creationId xmlns:a16="http://schemas.microsoft.com/office/drawing/2014/main" id="{65F30014-9384-83F3-664A-F97722B84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24" y="-57613"/>
            <a:ext cx="10830266" cy="7658545"/>
          </a:xfrm>
          <a:prstGeom prst="rect">
            <a:avLst/>
          </a:prstGeom>
        </p:spPr>
      </p:pic>
      <p:pic>
        <p:nvPicPr>
          <p:cNvPr id="2" name="Bildobjekt 1" descr="En bild som visar text, skärmbild, Webbplats, Internetreklam&#10;&#10;Automatiskt genererad beskrivning">
            <a:extLst>
              <a:ext uri="{FF2B5EF4-FFF2-40B4-BE49-F238E27FC236}">
                <a16:creationId xmlns:a16="http://schemas.microsoft.com/office/drawing/2014/main" id="{BEC4D3EA-3A0E-694E-9369-0AFF190CCA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0" t="27457" b="27340"/>
          <a:stretch/>
        </p:blipFill>
        <p:spPr>
          <a:xfrm>
            <a:off x="7012123" y="1974207"/>
            <a:ext cx="3636855" cy="346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89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person, klädsel&#10;&#10;Automatiskt genererad beskrivning">
            <a:extLst>
              <a:ext uri="{FF2B5EF4-FFF2-40B4-BE49-F238E27FC236}">
                <a16:creationId xmlns:a16="http://schemas.microsoft.com/office/drawing/2014/main" id="{7A03D402-2109-786E-9C63-0689E2084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-48254"/>
            <a:ext cx="10796316" cy="763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3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brev, skärmbild, Teckensnitt&#10;&#10;Automatiskt genererad beskrivning">
            <a:extLst>
              <a:ext uri="{FF2B5EF4-FFF2-40B4-BE49-F238E27FC236}">
                <a16:creationId xmlns:a16="http://schemas.microsoft.com/office/drawing/2014/main" id="{CD243E3C-868E-7D32-7C23-4B10EE461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25" y="-70441"/>
            <a:ext cx="10832267" cy="765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18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Teckensnitt, logotyp&#10;&#10;Automatiskt genererad beskrivning">
            <a:extLst>
              <a:ext uri="{FF2B5EF4-FFF2-40B4-BE49-F238E27FC236}">
                <a16:creationId xmlns:a16="http://schemas.microsoft.com/office/drawing/2014/main" id="{957FB9F8-B95A-0CEA-4F56-1AB3FEDB6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755" y="-104503"/>
            <a:ext cx="10893648" cy="770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31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Teckensnitt, brev&#10;&#10;Automatiskt genererad beskrivning">
            <a:extLst>
              <a:ext uri="{FF2B5EF4-FFF2-40B4-BE49-F238E27FC236}">
                <a16:creationId xmlns:a16="http://schemas.microsoft.com/office/drawing/2014/main" id="{8DEED746-DACB-4554-8E40-A1888FF6D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787" y="-91439"/>
            <a:ext cx="10843490" cy="766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42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brev, Teckensnitt&#10;&#10;Automatiskt genererad beskrivning">
            <a:extLst>
              <a:ext uri="{FF2B5EF4-FFF2-40B4-BE49-F238E27FC236}">
                <a16:creationId xmlns:a16="http://schemas.microsoft.com/office/drawing/2014/main" id="{6971D7AA-A5A5-FFCF-3D07-D7BDD7D63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944" y="-126632"/>
            <a:ext cx="10930202" cy="77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6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F239BB4AE3EB945B5285642730ED68C" ma:contentTypeVersion="18" ma:contentTypeDescription="Skapa ett nytt dokument." ma:contentTypeScope="" ma:versionID="0b94ab1f7925ccfb15573f9155ea83ec">
  <xsd:schema xmlns:xsd="http://www.w3.org/2001/XMLSchema" xmlns:xs="http://www.w3.org/2001/XMLSchema" xmlns:p="http://schemas.microsoft.com/office/2006/metadata/properties" xmlns:ns2="55928ed4-9dd0-4bc1-a8a4-b275b2bac1fb" xmlns:ns3="7e304ff2-f46c-4344-b25d-1d8d66a62cf0" targetNamespace="http://schemas.microsoft.com/office/2006/metadata/properties" ma:root="true" ma:fieldsID="0a7f81f329b59d65120a7852e47fcc6d" ns2:_="" ns3:_="">
    <xsd:import namespace="55928ed4-9dd0-4bc1-a8a4-b275b2bac1fb"/>
    <xsd:import namespace="7e304ff2-f46c-4344-b25d-1d8d66a62c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928ed4-9dd0-4bc1-a8a4-b275b2bac1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fcb5395a-a013-4a41-a158-ec6c8cd5fe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304ff2-f46c-4344-b25d-1d8d66a62cf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58a6e80-82ad-45e9-80a1-99aa74e07e1d}" ma:internalName="TaxCatchAll" ma:showField="CatchAllData" ma:web="7e304ff2-f46c-4344-b25d-1d8d66a62c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304ff2-f46c-4344-b25d-1d8d66a62cf0" xsi:nil="true"/>
    <lcf76f155ced4ddcb4097134ff3c332f xmlns="55928ed4-9dd0-4bc1-a8a4-b275b2bac1f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3400BA0-7748-44F4-8528-0806E2C9C9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928ed4-9dd0-4bc1-a8a4-b275b2bac1fb"/>
    <ds:schemaRef ds:uri="7e304ff2-f46c-4344-b25d-1d8d66a62c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4F5631-7760-4551-A376-7FD197B892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FD8BD5-E8EE-4A59-948B-5F925D326F36}">
  <ds:schemaRefs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7e304ff2-f46c-4344-b25d-1d8d66a62cf0"/>
    <ds:schemaRef ds:uri="55928ed4-9dd0-4bc1-a8a4-b275b2bac1f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57896</TotalTime>
  <Words>0</Words>
  <Application>Microsoft Macintosh PowerPoint</Application>
  <PresentationFormat>Anpassad</PresentationFormat>
  <Paragraphs>0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Mikael Sjoholm</dc:creator>
  <cp:lastModifiedBy>Rebecka  Jörgensen Gustafsson</cp:lastModifiedBy>
  <cp:revision>28</cp:revision>
  <cp:lastPrinted>2023-08-29T06:45:01Z</cp:lastPrinted>
  <dcterms:created xsi:type="dcterms:W3CDTF">2019-04-04T10:20:43Z</dcterms:created>
  <dcterms:modified xsi:type="dcterms:W3CDTF">2024-02-02T09:00:36Z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0x010100DF239BB4AE3EB945B5285642730ED68C</vt:lpwstr>
  </property>
  <property fmtid="{D5CDD505-2E9C-101B-9397-08002B2CF9AE}" pid="3" name="MediaServiceImageTags">
    <vt:lpwstr/>
  </property>
</Properties>
</file>